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31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9" r:id="rId33"/>
    <p:sldId id="310" r:id="rId34"/>
  </p:sldIdLst>
  <p:sldSz cx="14630400" cy="8229600"/>
  <p:notesSz cx="8229600" cy="14630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  <p:embeddedFont>
      <p:font typeface="Trebuchet MS Bold" panose="020B0604020202020204" charset="0"/>
      <p:regular r:id="rId48"/>
    </p:embeddedFont>
    <p:embeddedFont>
      <p:font typeface="Varela Round" panose="020B0604020202020204" charset="-79"/>
      <p:regular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56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887758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svg"/><Relationship Id="rId5" Type="http://schemas.openxmlformats.org/officeDocument/2006/relationships/image" Target="../media/image31.sv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svg"/><Relationship Id="rId5" Type="http://schemas.openxmlformats.org/officeDocument/2006/relationships/image" Target="../media/image34.svg"/><Relationship Id="rId4" Type="http://schemas.openxmlformats.org/officeDocument/2006/relationships/image" Target="../media/image33.sv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903"/>
            <a:ext cx="9165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Sua Primeira "Folha de Estilos"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1423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54C8E8"/>
                </a:highlight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StyleSheet.create()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usado para definir nossos estilos. Ele recebe um objeto JavaScript onde cada propriedade representa um "estilo" que pode ser aplicado aos componentes.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4544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começar criando um estilo para controlar o tamanho da nossa imagem: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554992" y="2458879"/>
            <a:ext cx="6299121" cy="1889601"/>
          </a:xfrm>
          <a:prstGeom prst="roundRect">
            <a:avLst>
              <a:gd name="adj" fmla="val 11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7753350" y="2607707"/>
            <a:ext cx="5902404" cy="160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564874" y="5202555"/>
            <a:ext cx="6279356" cy="1485900"/>
          </a:xfrm>
          <a:prstGeom prst="roundRect">
            <a:avLst>
              <a:gd name="adj" fmla="val 5610"/>
            </a:avLst>
          </a:prstGeom>
          <a:solidFill>
            <a:srgbClr val="BCE9F6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5497830"/>
            <a:ext cx="248007" cy="1983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09598" y="5450443"/>
            <a:ext cx="543627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Os valores numéricos são interpretados como pixels por padrão. Para usar porcentagem, utilize strings: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"50%"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8206"/>
            <a:ext cx="84120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Estilos aos Componentes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51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Depois de criar nosso objeto de estilos, precisamos aplicá-lo ao componente usando a propriedade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Veja como fazemos isso com a imagem: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713440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713440"/>
            <a:ext cx="13062585" cy="932736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49523" y="4064735"/>
            <a:ext cx="12665869" cy="404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</p:txBody>
      </p:sp>
      <p:sp>
        <p:nvSpPr>
          <p:cNvPr id="7" name="Shape 5"/>
          <p:cNvSpPr/>
          <p:nvPr/>
        </p:nvSpPr>
        <p:spPr>
          <a:xfrm>
            <a:off x="793790" y="4869418"/>
            <a:ext cx="6422231" cy="1521976"/>
          </a:xfrm>
          <a:prstGeom prst="roundRect">
            <a:avLst>
              <a:gd name="adj" fmla="val 721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70930" y="4869418"/>
            <a:ext cx="91440" cy="152197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1083588" y="5090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Sintaxe de Aplicação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83588" y="5519857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style={nomeDoObjeto.nomeDaClasse}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referenciar o estilo criado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379" y="4869418"/>
            <a:ext cx="6422231" cy="1521976"/>
          </a:xfrm>
          <a:prstGeom prst="roundRect">
            <a:avLst>
              <a:gd name="adj" fmla="val 721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1519" y="4869418"/>
            <a:ext cx="91440" cy="152197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7704177" y="5090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Múltiplos Estilos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704177" y="5519857"/>
            <a:ext cx="591121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aplicar mais de um estilo, use um array: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style={[estilo.base, estilo.adicional]}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344"/>
            <a:ext cx="6184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Estilos Inline vs StyleSheet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614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 Inline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83908" y="2556748"/>
            <a:ext cx="6299121" cy="2076212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705576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03673" y="4856202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Funciona perfeitamente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Dificulta manutenção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Código menos organizado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é reutilizável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1961436"/>
            <a:ext cx="38272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(Recomendado)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7554992" y="2556749"/>
            <a:ext cx="6299121" cy="2540318"/>
          </a:xfrm>
          <a:prstGeom prst="roundRect">
            <a:avLst>
              <a:gd name="adj" fmla="val 94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2705576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</p:txBody>
      </p:sp>
      <p:sp>
        <p:nvSpPr>
          <p:cNvPr id="12" name="Text 10"/>
          <p:cNvSpPr/>
          <p:nvPr/>
        </p:nvSpPr>
        <p:spPr>
          <a:xfrm>
            <a:off x="7574757" y="5491281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Código organizado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Fácil manutenção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Reutilizável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Melhor performance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71657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Textos e Tipografia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Trabalhando com fontes, tamanhos e cores no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126"/>
            <a:ext cx="503658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de Texto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71387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estilo completo para o título "Minhas Tarefas". No React Native, as propriedades CSS são escritas em </a:t>
            </a: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camelCase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vez de kebab-case: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361248"/>
            <a:ext cx="13042821" cy="3224689"/>
          </a:xfrm>
          <a:prstGeom prst="roundRect">
            <a:avLst>
              <a:gd name="adj" fmla="val 245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74977" y="2213492"/>
            <a:ext cx="13061633" cy="3426142"/>
          </a:xfrm>
          <a:prstGeom prst="roundRect">
            <a:avLst>
              <a:gd name="adj" fmla="val 87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1020406" y="2361247"/>
            <a:ext cx="12684681" cy="32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Calibri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87390"/>
            <a:ext cx="6521410" cy="7541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2266" y="672060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Web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2266" y="7122676"/>
            <a:ext cx="614445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font-size, font-family, margin-left</a:t>
            </a:r>
            <a:endParaRPr lang="en-US" sz="14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787390"/>
            <a:ext cx="6521410" cy="7541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3676" y="672060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03676" y="7122676"/>
            <a:ext cx="614445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fontSize, fontFamily, marginLeft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6438"/>
            <a:ext cx="64244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o Estilo de Título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2276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aplicamos o estilo ao componente Text que contém nosso título: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981087"/>
            <a:ext cx="6299121" cy="1133713"/>
          </a:xfrm>
          <a:prstGeom prst="roundRect">
            <a:avLst>
              <a:gd name="adj" fmla="val 189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29915"/>
            <a:ext cx="5902404" cy="873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Minhas Tarefas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721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isso, nosso texto agora possui: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68278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Tamanho de fonte aumentado (30)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Fonte Calibri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Peso da fonte mais pesado (600)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personalizada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Margem lateral de 10 pixels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64874" y="2167414"/>
            <a:ext cx="6279356" cy="1994416"/>
          </a:xfrm>
          <a:prstGeom prst="roundRect">
            <a:avLst>
              <a:gd name="adj" fmla="val 4180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2426851"/>
            <a:ext cx="310039" cy="24800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71629" y="2415302"/>
            <a:ext cx="25996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Dica de Produtividade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271629" y="2923818"/>
            <a:ext cx="5374243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Espaço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VS Code dentro das propriedades de estilo para ver todas as opções disponíveis com autocompletar e documentação inline.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438507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color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title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está importando do arquivo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colors.js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que deveremos criar e importar em _layout.jsx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564874" y="5243393"/>
            <a:ext cx="6279356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5" name="Shape 12"/>
          <p:cNvSpPr/>
          <p:nvPr/>
        </p:nvSpPr>
        <p:spPr>
          <a:xfrm>
            <a:off x="7554992" y="5243393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7753350" y="5392222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"../constants/colors";
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87572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Trabalhando com Cores e Constantes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Organizando paletas de cores para design consistente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152"/>
            <a:ext cx="936462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Arquivo de Constantes de Cores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25786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boa prática é centralizar as cores do projeto em um arquivo separado. Isso facilita manutenção e garante consistência visual em toda aplicação.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1978104"/>
            <a:ext cx="11738491" cy="51529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37169" y="5674199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pasta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437169" y="6082621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pasta nome constants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214440" y="5595058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Exportar cores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214440" y="6003481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Exportar objeto com as cores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342763" y="2518463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arquivo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42763" y="2926886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colors.js na pasta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93790" y="7311866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abordagem permite alterar cores globalmente e mantém o código mais limpo e profissional.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587"/>
            <a:ext cx="71062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do Arquivo de Cores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3915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Crie 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constants/colors.js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a seguinte estrutura: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342317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342317"/>
            <a:ext cx="6299121" cy="3473053"/>
          </a:xfrm>
          <a:prstGeom prst="roundRect">
            <a:avLst>
              <a:gd name="adj" fmla="val 85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91145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constants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/colors.js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#00A1FF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secondary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#0082AD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darkGray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#343739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mediumGray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#747372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#747372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179391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usar essas cores no seu componente, importe o objeto: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54992" y="2334697"/>
            <a:ext cx="6299121" cy="764103"/>
          </a:xfrm>
          <a:prstGeom prst="roundRect">
            <a:avLst>
              <a:gd name="adj" fmla="val 72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7753350" y="2483525"/>
            <a:ext cx="5902404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constants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11292" y="6246614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Agora, sempre que precisar usar a cor primária, basta referenciar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colors.primary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 se precisar mudá-la no futuro, você altera apenas um lugar!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2551"/>
            <a:ext cx="71969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de Usar Constantes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29464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3699034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Consistência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4758333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Todas as telas usam exatamente as mesmas cores, mantendo identidade visual uniforme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329464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126" y="3699034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Manutenibilidade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4758333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Altere uma cor em um único lugar e ela muda em todo o aplicativo automaticamente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3329464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3699034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Colaboração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4758333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Equipes trabalham com mesmas referências, facilitando comunicação entre designers e desenvolvedores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1351"/>
            <a:ext cx="64954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Estilização em React Native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090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Front-End Mobile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657487"/>
            <a:ext cx="13440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912852" y="4717018"/>
            <a:ext cx="11059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237065" y="4649867"/>
            <a:ext cx="652105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63748" y="4717018"/>
            <a:ext cx="3987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2026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Layout com Flexbox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Organizando elementos na tela usando Flex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963"/>
            <a:ext cx="90644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Flexbox: Diferenças Cruciais no Mobile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64055"/>
            <a:ext cx="30934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Web (CSS Tradicional)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344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Direção padrão: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(horizontal)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75265"/>
            <a:ext cx="6279356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075265"/>
            <a:ext cx="6299121" cy="1885355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display: flex;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padrão</a:t>
            </a:r>
            <a:r>
              <a:rPr lang="en-US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flex-direction: row */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pt-BR" dirty="0"/>
          </a:p>
        </p:txBody>
      </p:sp>
      <p:sp>
        <p:nvSpPr>
          <p:cNvPr id="7" name="Text 5"/>
          <p:cNvSpPr/>
          <p:nvPr/>
        </p:nvSpPr>
        <p:spPr>
          <a:xfrm>
            <a:off x="982266" y="3224093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8386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ficam lado a lado horizontalmente por padrão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1964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25344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Direção padrão: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column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(vertical)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075265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075265"/>
            <a:ext cx="6299121" cy="2520434"/>
          </a:xfrm>
          <a:prstGeom prst="roundRect">
            <a:avLst>
              <a:gd name="adj" fmla="val 11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3224093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padrão: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8189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ficam empilhados verticalmente por padrão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6538317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BCE9F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833592"/>
            <a:ext cx="248007" cy="1983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438513" y="6786205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quê?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dispositivos móveis, a visualização vertical (scroll para baixo) é mais natural e comum que a horizontal.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830"/>
            <a:ext cx="729495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Container com Flex Row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46622"/>
            <a:ext cx="1304282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alinhar a imagem e o texto horizontalmente, precisamos criar um container com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flexDirection: "row"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972747"/>
            <a:ext cx="13042821" cy="2749629"/>
          </a:xfrm>
          <a:prstGeom prst="roundRect">
            <a:avLst>
              <a:gd name="adj" fmla="val 257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5455" y="1972747"/>
            <a:ext cx="13059489" cy="2749629"/>
          </a:xfrm>
          <a:prstGeom prst="roundRect">
            <a:avLst>
              <a:gd name="adj" fmla="val 920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54048" y="2099191"/>
            <a:ext cx="12722304" cy="2496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gap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5012531"/>
            <a:ext cx="6315670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envolvemos os elementos em uma View: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5423416"/>
            <a:ext cx="6315670" cy="1501259"/>
          </a:xfrm>
          <a:prstGeom prst="roundRect">
            <a:avLst>
              <a:gd name="adj" fmla="val 4720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85455" y="5423416"/>
            <a:ext cx="6332339" cy="1501259"/>
          </a:xfrm>
          <a:prstGeom prst="roundRect">
            <a:avLst>
              <a:gd name="adj" fmla="val 1686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954048" y="5549860"/>
            <a:ext cx="5995154" cy="1248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&gt;Minhas Tarefas&lt;/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528560" y="5137547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756208" y="5044797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display: "flex"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ativa o flexbox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528560" y="5673923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756208" y="5581174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flexDirection: "row"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alinha horizontalmente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528560" y="6210300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756208" y="6117550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alignItems: "center"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verticalmente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528560" y="6746677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756208" y="6653927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gap: 10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espaçamento entre elementos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93790" y="7247096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 Não esqueça de importar o componente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View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início do script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87835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Flexbox Mais Utilizadas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04718"/>
            <a:ext cx="396835" cy="3968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8632" y="2572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flexDirection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438632" y="3002161"/>
            <a:ext cx="575250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direção dos elementos: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"row"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"column"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"row-reverse"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"column-reverse"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2504718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83987" y="2572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justifyContent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083987" y="3002161"/>
            <a:ext cx="575262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Alinhamento no eixo principal: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"flex-start"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"flex-end"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"space-between"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"space-around"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049316"/>
            <a:ext cx="396835" cy="3968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8632" y="4117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alignItems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38632" y="4546759"/>
            <a:ext cx="575250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Alinhamento no eixo cruzado: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"flex-start"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"flex-end"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"stretch"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4049316"/>
            <a:ext cx="396835" cy="3968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83987" y="4117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flexGrow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083987" y="4546759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capacidade de crescimento do elemento para ocupar espaço disponível (número)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93913"/>
            <a:ext cx="396835" cy="3968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38632" y="56621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gap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438632" y="6091357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Espaçamento entre elementos filhos (substitui margins complexas)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144" y="5593913"/>
            <a:ext cx="396835" cy="39683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83987" y="56621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flexWrap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083987" y="6091357"/>
            <a:ext cx="575262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Quebra elementos em múltiplas linhas: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"nowrap"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"wrap"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"wrap-reverse"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06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67088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Campos de Input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interfaces de entrada de dados atraentes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993"/>
            <a:ext cx="7284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 Completo para TextInput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9632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TextInput aceita diversos estilos para personalização. Veja um exemplo completo: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854643"/>
            <a:ext cx="6299121" cy="2235517"/>
          </a:xfrm>
          <a:prstGeom prst="roundRect">
            <a:avLst>
              <a:gd name="adj" fmla="val 94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003471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input: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paddingHorizontal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flexGrow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19963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Aplicando ao componente: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54992" y="2537103"/>
            <a:ext cx="6299121" cy="1291947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7753350" y="2685931"/>
            <a:ext cx="5902404" cy="1093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Adicione um item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42014" y="4622840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808952" y="4645700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height: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define altura do campo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42014" y="5337215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808952" y="5360075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paddingHorizontal: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espaço interno lateral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542014" y="6051590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808952" y="6074450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borderRadius: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cantos arredondados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542014" y="6765965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808952" y="6788825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flexGrow: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ocupa espaço disponível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07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84199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Interativos: Pressable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botões personalizados com feedback visual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9091"/>
            <a:ext cx="100780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Usar Pressable em Vez de Button?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63660"/>
            <a:ext cx="4215289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4080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2603778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2372" y="3444597"/>
            <a:ext cx="238125" cy="238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059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Total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489013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Button tem aparência limitada e específica de cada plataforma. Com Pressable, você controla completamente o visual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563660"/>
            <a:ext cx="4215408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07437" y="3540800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8"/>
          <p:cNvSpPr/>
          <p:nvPr/>
        </p:nvSpPr>
        <p:spPr>
          <a:xfrm>
            <a:off x="7017425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018" y="3444597"/>
            <a:ext cx="238125" cy="2381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8655" y="4059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Feedback de Toque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28655" y="4489013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Pressable oferece estados de interação (pressed, hover) que permitem criar experiências visuais responsivas ao toque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21203" y="3563660"/>
            <a:ext cx="4215289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21203" y="354080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31191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9784" y="3444597"/>
            <a:ext cx="238125" cy="23812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2421" y="4059793"/>
            <a:ext cx="3064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Flexibilidade de Conteúdo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4489013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conter qualquer componente interno: texto, imagens, ícones, ou combinações complexas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378"/>
            <a:ext cx="5864662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Botão com Pressable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234797"/>
            <a:ext cx="1304282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botão circular estilizado para adicionar tarefas. Primeiro, definimos os estilos: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568648"/>
            <a:ext cx="13042821" cy="3973592"/>
          </a:xfrm>
          <a:prstGeom prst="roundRect">
            <a:avLst>
              <a:gd name="adj" fmla="val 157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6408" y="1568648"/>
            <a:ext cx="13057584" cy="3973592"/>
          </a:xfrm>
          <a:prstGeom prst="roundRect">
            <a:avLst>
              <a:gd name="adj" fmla="val 56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35236" y="1680210"/>
            <a:ext cx="12759928" cy="3750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2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buttonText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lineHeight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5667732"/>
            <a:ext cx="1304282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implementamos o componente com funcionalidade de clique: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6001583"/>
            <a:ext cx="13042821" cy="1681639"/>
          </a:xfrm>
          <a:prstGeom prst="roundRect">
            <a:avLst>
              <a:gd name="adj" fmla="val 3718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86408" y="6001583"/>
            <a:ext cx="13057584" cy="1681639"/>
          </a:xfrm>
          <a:prstGeom prst="roundRect">
            <a:avLst>
              <a:gd name="adj" fmla="val 1328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935236" y="6113145"/>
            <a:ext cx="12759928" cy="145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Oi</a:t>
            </a:r>
            <a:r>
              <a:rPr lang="pt-BR" sz="12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2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2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.buttonText</a:t>
            </a:r>
            <a:r>
              <a:rPr lang="pt-BR" sz="12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&gt;+&lt;/</a:t>
            </a:r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2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0554"/>
            <a:ext cx="853070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Feedback Visual ao Pressable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34346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das grandes vantagens do Pressable é poder mudar a aparência quando o botão está sendo pressionado. Usamos a prop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pressed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isso: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845231"/>
            <a:ext cx="13042821" cy="3748326"/>
          </a:xfrm>
          <a:prstGeom prst="roundRect">
            <a:avLst>
              <a:gd name="adj" fmla="val 189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5455" y="1845231"/>
            <a:ext cx="13059489" cy="3748326"/>
          </a:xfrm>
          <a:prstGeom prst="roundRect">
            <a:avLst>
              <a:gd name="adj" fmla="val 67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54048" y="1971675"/>
            <a:ext cx="12722304" cy="349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Pressionado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.buttonText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&gt;+&lt;/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589811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304955"/>
            <a:ext cx="6315670" cy="764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style pode receber uma função que retorna estilos. Esta função recebe um objeto com a propriedade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pressed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indica se o botão está sendo pressionado naquele momento.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28560" y="589811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Array de Estilos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28560" y="6304955"/>
            <a:ext cx="6315670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Retornamos um array com múltiplos estilos: o estilo base (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estilo.button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e um objeto de estilo inline que muda baseado no estado pressed.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7359372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OBS: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finalizar coloque o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input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dentro de uma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View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utilizando o estilo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rowContainer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91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160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1930360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075259"/>
            <a:ext cx="27914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Estilização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250448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StyleSheet e as diferenças do CSS tradicional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16160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1930360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2075259"/>
            <a:ext cx="36417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Estilos com StyleSheet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4379" y="250448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básica e sintaxe de estilização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348353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3628430"/>
            <a:ext cx="42050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Estilos aos Componentes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3790" y="4057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Diferentes formas de aplicar estilos no React Native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348353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3628430"/>
            <a:ext cx="36323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Organizando Estilos no Projeto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4379" y="4057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Boas práticas e estruturação de arquivos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93790" y="503670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5181600"/>
            <a:ext cx="43775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Trabalhando com Cores e Constantes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93790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e gerenciando paletas de cores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503670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5" name="Text 23"/>
          <p:cNvSpPr/>
          <p:nvPr/>
        </p:nvSpPr>
        <p:spPr>
          <a:xfrm>
            <a:off x="7414379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Layout com Flexbox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4379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Diferenças e particularidades do Flex no mobile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627554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658987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734770"/>
            <a:ext cx="38813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Elementos Interativos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93790" y="716399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Trabalhando com Pressable e estados visuais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414379" y="627554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414379" y="658987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33" name="Text 31"/>
          <p:cNvSpPr/>
          <p:nvPr/>
        </p:nvSpPr>
        <p:spPr>
          <a:xfrm>
            <a:off x="7414379" y="6734770"/>
            <a:ext cx="37159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Projeto Prático: Lista de Tarefas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7414379" y="716399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Construindo uma interface completa e estilizada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606147"/>
            <a:ext cx="3655933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Final do Projeto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741045" y="1174194"/>
            <a:ext cx="6427351" cy="6057662"/>
          </a:xfrm>
          <a:prstGeom prst="roundRect">
            <a:avLst>
              <a:gd name="adj" fmla="val 835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35092" y="1174194"/>
            <a:ext cx="6439257" cy="6057662"/>
          </a:xfrm>
          <a:prstGeom prst="roundRect">
            <a:avLst>
              <a:gd name="adj" fmla="val 298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Text 3"/>
          <p:cNvSpPr/>
          <p:nvPr/>
        </p:nvSpPr>
        <p:spPr>
          <a:xfrm>
            <a:off x="855464" y="1264444"/>
            <a:ext cx="6198513" cy="587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constants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Minhas Tarefas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Adicione um item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&gt;+&lt;/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6" name="Shape 4"/>
          <p:cNvSpPr/>
          <p:nvPr/>
        </p:nvSpPr>
        <p:spPr>
          <a:xfrm>
            <a:off x="7469624" y="1174194"/>
            <a:ext cx="6427351" cy="6366986"/>
          </a:xfrm>
          <a:prstGeom prst="roundRect">
            <a:avLst>
              <a:gd name="adj" fmla="val 794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63671" y="1174194"/>
            <a:ext cx="6439257" cy="6366986"/>
          </a:xfrm>
          <a:prstGeom prst="roundRect">
            <a:avLst>
              <a:gd name="adj" fmla="val 284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8" name="Text 6"/>
          <p:cNvSpPr/>
          <p:nvPr/>
        </p:nvSpPr>
        <p:spPr>
          <a:xfrm>
            <a:off x="7584043" y="1264444"/>
            <a:ext cx="6198513" cy="618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9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94F6CF2F-7145-4584-BB8A-12D35EA085BC}"/>
              </a:ext>
            </a:extLst>
          </p:cNvPr>
          <p:cNvSpPr/>
          <p:nvPr/>
        </p:nvSpPr>
        <p:spPr>
          <a:xfrm>
            <a:off x="7641252" y="1354693"/>
            <a:ext cx="6198513" cy="587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Calibri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gap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paddingHorizontal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flexGrow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253"/>
            <a:ext cx="539341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Principais Aprendizados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93790" y="1829514"/>
            <a:ext cx="4228148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9886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381" y="2181106"/>
            <a:ext cx="254437" cy="2544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886" y="2770227"/>
            <a:ext cx="25475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é CSS-in-JS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89886" y="3172301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objetos JavaScript para definir estilos, não arquivos CSS separados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201007" y="1829514"/>
            <a:ext cx="4228267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97103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599" y="2181106"/>
            <a:ext cx="254437" cy="2544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7103" y="2770227"/>
            <a:ext cx="275117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camelCase é Obrigatório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97103" y="3172301"/>
            <a:ext cx="3836075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Propriedades CSS viram camelCase: font-size → fontSize, background-color → backgroundColor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608344" y="1829514"/>
            <a:ext cx="4228148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04440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9935" y="2181106"/>
            <a:ext cx="254437" cy="2544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04440" y="2770227"/>
            <a:ext cx="285773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Flexbox Padrão é Column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804440" y="3172301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mobile, flexDirection padrão é "column", não "row" como na web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93790" y="4430078"/>
            <a:ext cx="4228148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89886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381" y="4781669"/>
            <a:ext cx="254437" cy="25443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886" y="5370790"/>
            <a:ext cx="34366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Organize Cores em Constantes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989886" y="5772864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Centralize cores em arquivo separado para fácil manutenção e consistência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5201007" y="4430078"/>
            <a:ext cx="4228267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397103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599" y="4781669"/>
            <a:ext cx="254437" cy="25443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97103" y="5370790"/>
            <a:ext cx="306324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Array para Múltiplos Estilos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5397103" y="5772864"/>
            <a:ext cx="383607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arrays quando precisar aplicar mais de um estilo: style={[estilo1, estilo2]}</a:t>
            </a:r>
            <a:endParaRPr lang="en-US" sz="1450" dirty="0"/>
          </a:p>
        </p:txBody>
      </p:sp>
      <p:sp>
        <p:nvSpPr>
          <p:cNvPr id="28" name="Shape 21"/>
          <p:cNvSpPr/>
          <p:nvPr/>
        </p:nvSpPr>
        <p:spPr>
          <a:xfrm>
            <a:off x="9608344" y="4430078"/>
            <a:ext cx="4228148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9804440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9935" y="4781669"/>
            <a:ext cx="254437" cy="254437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804440" y="5370790"/>
            <a:ext cx="32445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 para Interatividade</a:t>
            </a:r>
            <a:endParaRPr lang="en-US" sz="1850" dirty="0"/>
          </a:p>
        </p:txBody>
      </p:sp>
      <p:sp>
        <p:nvSpPr>
          <p:cNvPr id="32" name="Text 24"/>
          <p:cNvSpPr/>
          <p:nvPr/>
        </p:nvSpPr>
        <p:spPr>
          <a:xfrm>
            <a:off x="9804440" y="5772864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Pressable em vez de Button para ter controle total sobre aparência e estados</a:t>
            </a:r>
            <a:endParaRPr lang="en-US" sz="1450" dirty="0"/>
          </a:p>
        </p:txBody>
      </p:sp>
      <p:sp>
        <p:nvSpPr>
          <p:cNvPr id="33" name="Text 25"/>
          <p:cNvSpPr/>
          <p:nvPr/>
        </p:nvSpPr>
        <p:spPr>
          <a:xfrm>
            <a:off x="793790" y="6758821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estes fundamentos, você está pronto para criar interfaces móveis profissionais e responsivas no React Native. Na próxima aula, vamos explorar componentes de lista para completar nossa aplicação de tarefas!</a:t>
            </a:r>
            <a:endParaRPr lang="en-US" sz="14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95988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Estilização em React Native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o conceito de CSS-in-JS e StyleSheet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961"/>
            <a:ext cx="104898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no React Native: Uma Nova Abordagem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937"/>
            <a:ext cx="6279356" cy="4437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310289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Native, a estilização funciona de maneira diferente do desenvolvimento web tradicional. Não trabalhamos diretamente com HTML e CSS como no React para web. Em vez disso, utilizamos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uma abstração que nos permite criar estilos usando JavaScript.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874" y="407658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abordagem é conhecida como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CSS-in-JS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traz diversas vantagens para o desenvolvimento mobile, incluindo melhor performance, isolamento de estilos e facilidade de manutenção.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06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StyleSheet?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773567"/>
            <a:ext cx="27921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Performance Otimizada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202787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estilos são validados e otimizados em tempo de desenvolvimento, resultando em melhor performance na aplicação final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67589"/>
            <a:ext cx="4215408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Type Safety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202787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Detecção de erros mais eficiente, pois os estilos são objetos JavaScript validados pela ferramenta de desenvolvimento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Reutilização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202787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Facilita o compartilhamento de estilos entre componentes e a criação de design systems consistentes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4524"/>
            <a:ext cx="59661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Diferenças Fundamentais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0616"/>
            <a:ext cx="30934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Tradicional (Web)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83908" y="2665928"/>
            <a:ext cx="6299121" cy="1164392"/>
          </a:xfrm>
          <a:prstGeom prst="roundRect">
            <a:avLst>
              <a:gd name="adj" fmla="val 135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14757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03673" y="4045307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Sintaxe CSS padrão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Valores com unidades (px, %, em)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Kebab-case (font-size)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.css separados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070616"/>
            <a:ext cx="35737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(React Native)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7554992" y="2665928"/>
            <a:ext cx="6299121" cy="1905238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2814757"/>
            <a:ext cx="5902404" cy="1503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74757" y="4728129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Objetos JavaScript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Valores numéricos sem unidade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camelCase (fontSize)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Definidos no mesmo arquivo JS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72853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Estilos com StyleSheet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básica e primeiros passos práticos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896"/>
            <a:ext cx="91998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Importando e Configurando StyleSheet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1080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começar a trabalhar com estilos no React Native, primeiro precisamos importar o StyleSheet do pacote react-native. Veja a estrutura inicial do nosso componente: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74025" y="2569131"/>
            <a:ext cx="13062585" cy="1159589"/>
          </a:xfrm>
          <a:prstGeom prst="roundRect">
            <a:avLst>
              <a:gd name="adj" fmla="val 725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Text 4"/>
          <p:cNvSpPr/>
          <p:nvPr/>
        </p:nvSpPr>
        <p:spPr>
          <a:xfrm>
            <a:off x="982266" y="2717959"/>
            <a:ext cx="12665869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constants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418334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está sendo importado junto com os outros componentes core do React Native. Esta é a primeira etapa essencial para trabalhar com estilização.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3244</Words>
  <Application>Microsoft Office PowerPoint</Application>
  <PresentationFormat>Personalizar</PresentationFormat>
  <Paragraphs>467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Varela Round</vt:lpstr>
      <vt:lpstr>Varela Round Light</vt:lpstr>
      <vt:lpstr>Trebuchet MS Bold</vt:lpstr>
      <vt:lpstr>Trebuchet MS</vt:lpstr>
      <vt:lpstr>Calibri</vt:lpstr>
      <vt:lpstr>Varela Round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4</cp:revision>
  <dcterms:created xsi:type="dcterms:W3CDTF">2026-01-30T12:33:45Z</dcterms:created>
  <dcterms:modified xsi:type="dcterms:W3CDTF">2026-02-03T19:30:37Z</dcterms:modified>
</cp:coreProperties>
</file>